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33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693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4630400" cy="54864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32720" y="5952164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2160"/>
            </a:lvl4pPr>
            <a:lvl5pPr marL="2194560" indent="0" algn="ctr">
              <a:buNone/>
              <a:defRPr sz="2160"/>
            </a:lvl5pPr>
            <a:lvl6pPr marL="2743200" indent="0" algn="ctr">
              <a:buNone/>
              <a:defRPr sz="2160"/>
            </a:lvl6pPr>
            <a:lvl7pPr marL="3291840" indent="0" algn="ctr">
              <a:buNone/>
              <a:defRPr sz="2160"/>
            </a:lvl7pPr>
            <a:lvl8pPr marL="3840480" indent="0" algn="ctr">
              <a:buNone/>
              <a:defRPr sz="2160"/>
            </a:lvl8pPr>
            <a:lvl9pPr marL="4389120" indent="0" algn="ctr">
              <a:buNone/>
              <a:defRPr sz="21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66250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3794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914400"/>
            <a:ext cx="3154680" cy="649224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88721" y="914400"/>
            <a:ext cx="9098280" cy="64922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070080" y="71116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17195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845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3609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4630400" cy="54864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4630400" cy="54864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5952164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b="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32720" y="5952164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55394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8952" y="2743200"/>
            <a:ext cx="5705856" cy="482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87184" y="2743200"/>
            <a:ext cx="5705856" cy="482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25477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615563"/>
            <a:ext cx="5705856" cy="98755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760" b="0" cap="none" baseline="0">
                <a:solidFill>
                  <a:schemeClr val="accent1"/>
                </a:solidFill>
                <a:latin typeface="+mn-lt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8954" y="3561346"/>
            <a:ext cx="5705856" cy="40098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189066" y="2615563"/>
            <a:ext cx="5705856" cy="98755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76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marL="0" lvl="0" indent="0" algn="l" defTabSz="1097280" rtl="0" eaLnBrk="1" latinLnBrk="0" hangingPunct="1">
              <a:lnSpc>
                <a:spcPct val="90000"/>
              </a:lnSpc>
              <a:spcBef>
                <a:spcPts val="216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89066" y="3561346"/>
            <a:ext cx="5705856" cy="40098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1199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35227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9151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28954" y="565811"/>
            <a:ext cx="5266944" cy="208483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0" y="987552"/>
            <a:ext cx="6814109" cy="6221578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8954" y="2709007"/>
            <a:ext cx="5266944" cy="4514753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20"/>
              </a:spcBef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38423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5952166"/>
            <a:ext cx="9326880" cy="1755648"/>
          </a:xfrm>
        </p:spPr>
        <p:txBody>
          <a:bodyPr anchor="ctr">
            <a:normAutofit/>
          </a:bodyPr>
          <a:lstStyle>
            <a:lvl1pPr algn="r">
              <a:defRPr sz="6000" spc="24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4626742" cy="54864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32720" y="5952166"/>
            <a:ext cx="3840480" cy="175564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16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064212" y="6316927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00556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28954" y="702259"/>
            <a:ext cx="11664086" cy="1799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954" y="2743200"/>
            <a:ext cx="11664088" cy="4828032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28955" y="7764845"/>
            <a:ext cx="2584972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519" y="7764845"/>
            <a:ext cx="7081751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004800" y="7764845"/>
            <a:ext cx="1168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14400" y="991589"/>
            <a:ext cx="0" cy="10972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695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sldNum="0" hdr="0" ftr="0" dt="0"/>
  <p:txStyles>
    <p:titleStyle>
      <a:lvl1pPr algn="l" defTabSz="1097280" rtl="0" eaLnBrk="1" latinLnBrk="0" hangingPunct="1">
        <a:lnSpc>
          <a:spcPct val="80000"/>
        </a:lnSpc>
        <a:spcBef>
          <a:spcPct val="0"/>
        </a:spcBef>
        <a:buNone/>
        <a:defRPr sz="6000" kern="1200" cap="all" spc="12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09728" indent="-109728" algn="l" defTabSz="1097280" rtl="0" eaLnBrk="1" latinLnBrk="0" hangingPunct="1">
        <a:lnSpc>
          <a:spcPct val="90000"/>
        </a:lnSpc>
        <a:spcBef>
          <a:spcPts val="1440"/>
        </a:spcBef>
        <a:spcAft>
          <a:spcPts val="24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318211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537667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713232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1272845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1459382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1634947" indent="-164592" algn="l" defTabSz="1097280" rtl="0" eaLnBrk="1" latinLnBrk="0" hangingPunct="1">
        <a:lnSpc>
          <a:spcPct val="90000"/>
        </a:lnSpc>
        <a:spcBef>
          <a:spcPts val="240"/>
        </a:spcBef>
        <a:spcAft>
          <a:spcPts val="48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19599" y="2165271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Fake News Detection Using  NLP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49981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innovative approaches like ensemble methods and deep learning architectures to enhance the accuracy and robustness of fake news detection in the era of information overload.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32011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188601" y="422874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Defining Fake News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188601" y="4672965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Importance of Fake News Detection</a:t>
            </a:r>
          </a:p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Traditional techniques for Fake News Detection</a:t>
            </a:r>
          </a:p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Exploring Innovative Techniques </a:t>
            </a:r>
          </a:p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Advanced Techniques</a:t>
            </a:r>
          </a:p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conclusion </a:t>
            </a:r>
          </a:p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>
              <a:solidFill>
                <a:srgbClr val="00002E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>
              <a:solidFill>
                <a:srgbClr val="00002E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algn="l">
              <a:lnSpc>
                <a:spcPts val="2799"/>
              </a:lnSpc>
              <a:buSzPct val="100000"/>
            </a:pPr>
            <a:endParaRPr lang="en-US" sz="1750" dirty="0">
              <a:solidFill>
                <a:srgbClr val="00002E"/>
              </a:solidFill>
              <a:latin typeface="PT Sans" pitchFamily="34" charset="0"/>
            </a:endParaRPr>
          </a:p>
          <a:p>
            <a:pPr algn="l">
              <a:lnSpc>
                <a:spcPts val="2799"/>
              </a:lnSpc>
              <a:buSzPct val="100000"/>
            </a:pPr>
            <a:endParaRPr lang="en-US" sz="1750" dirty="0">
              <a:solidFill>
                <a:srgbClr val="00002E"/>
              </a:solidFill>
              <a:latin typeface="PT Sans" pitchFamily="3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348389" y="177927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Traditional Techniques for Fake News Detection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612356"/>
            <a:ext cx="3163014" cy="2837974"/>
          </a:xfrm>
          <a:prstGeom prst="roundRect">
            <a:avLst>
              <a:gd name="adj" fmla="val 14093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598301" y="3862268"/>
            <a:ext cx="266319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Rule-based Approaches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98301" y="4778812"/>
            <a:ext cx="266319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predefined rules to identify fake news based on patterns and keywords.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3612356"/>
            <a:ext cx="3163014" cy="2837974"/>
          </a:xfrm>
          <a:prstGeom prst="roundRect">
            <a:avLst>
              <a:gd name="adj" fmla="val 14093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5983486" y="3862268"/>
            <a:ext cx="266319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Content-based Approaches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983486" y="4778812"/>
            <a:ext cx="266319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Analyzing the content of the news articles using NLP techniques to identify misinformation.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3612356"/>
            <a:ext cx="3163014" cy="2837974"/>
          </a:xfrm>
          <a:prstGeom prst="roundRect">
            <a:avLst>
              <a:gd name="adj" fmla="val 14093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368671" y="3862268"/>
            <a:ext cx="266319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Social Network-based Approaches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368671" y="4778812"/>
            <a:ext cx="266319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Examining the spread of news in social networks to identify suspicious patterns or sources.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19599" y="1612583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Limitations of Traditional Techniques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6319599" y="350817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470452" y="354984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7041713" y="358449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False Positives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041713" y="4153853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Traditional techniques may mistakenly label legitimate news as fake, reducing trust in the system.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319599" y="526041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6470452" y="5302091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7041713" y="5336738"/>
            <a:ext cx="2842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Lack of Generalization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7041713" y="5906095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These techniques may struggle to adapt to the evolving strategies employed by fake news creators.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348389" y="1772364"/>
            <a:ext cx="8153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Exploring Innovative Techniques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301270" y="2911078"/>
            <a:ext cx="27742" cy="3546158"/>
          </a:xfrm>
          <a:prstGeom prst="rect">
            <a:avLst/>
          </a:prstGeom>
          <a:solidFill>
            <a:srgbClr val="DFDFE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565053" y="3320713"/>
            <a:ext cx="777597" cy="27742"/>
          </a:xfrm>
          <a:prstGeom prst="rect">
            <a:avLst/>
          </a:prstGeom>
          <a:solidFill>
            <a:srgbClr val="2D4DF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7065109" y="308467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215961" y="3126343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3133249"/>
            <a:ext cx="2446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Ensemble Methods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3702606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Combining the predictions of multiple models to improve the overall accuracy of fake news detection.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4431566"/>
            <a:ext cx="777597" cy="27742"/>
          </a:xfrm>
          <a:prstGeom prst="rect">
            <a:avLst/>
          </a:prstGeom>
          <a:solidFill>
            <a:srgbClr val="015F9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7065109" y="419552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7215961" y="4237196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2435423" y="4244102"/>
            <a:ext cx="36576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Deep Learning Architectures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4813459"/>
            <a:ext cx="374463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Utilizing advanced neural network architectures to capture complex patterns and dependencies in textual data.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348389" y="177927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Techniques for Improved Accuracy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612356"/>
            <a:ext cx="4855726" cy="2837974"/>
          </a:xfrm>
          <a:prstGeom prst="roundRect">
            <a:avLst>
              <a:gd name="adj" fmla="val 14093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598301" y="3862268"/>
            <a:ext cx="42062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Deep Learning Models like LSTM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98301" y="4431625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Employing Long Short-Term Memory (LSTM) networks to capture sequential information and enhance detection capabilities.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3612356"/>
            <a:ext cx="4855726" cy="2837974"/>
          </a:xfrm>
          <a:prstGeom prst="roundRect">
            <a:avLst>
              <a:gd name="adj" fmla="val 14093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7676198" y="3862268"/>
            <a:ext cx="435590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BERT Model for Fine-tuned Detection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76198" y="4778812"/>
            <a:ext cx="435590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Utilizing pre-trained BERT (Bidirectional Encoder Representations from Transformers) models for accurate and context-aware fake news detection.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95976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316099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984052" y="320266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3237309"/>
            <a:ext cx="3756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Summary of the Presentation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3806666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Recap the main points discussed and highlight the importance of continuous improvement in fake news detection.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33199" y="4913233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984052" y="495490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1555313" y="4989552"/>
            <a:ext cx="65989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Emphasizing the Need for Continuous Improvement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1555313" y="5558909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Reinforce the idea that the fight against fake news requires ongoing advancements and vigilance to preserve the integrity of information.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02306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35</TotalTime>
  <Words>302</Words>
  <Application>Microsoft Office PowerPoint</Application>
  <PresentationFormat>Custom</PresentationFormat>
  <Paragraphs>51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Nunito</vt:lpstr>
      <vt:lpstr>PT Sans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mohan raj</cp:lastModifiedBy>
  <cp:revision>2</cp:revision>
  <dcterms:created xsi:type="dcterms:W3CDTF">2023-10-10T13:24:02Z</dcterms:created>
  <dcterms:modified xsi:type="dcterms:W3CDTF">2023-10-10T14:14:44Z</dcterms:modified>
</cp:coreProperties>
</file>